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Edit Master text styles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Edit Master text styles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/>
            </a:pPr>
            <a:r>
              <a:rPr sz="3200"/>
              <a:t>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lvl="0">
              <a:defRPr sz="1800"/>
            </a:pPr>
            <a:r>
              <a:rPr sz="1600"/>
              <a:t>Edit Master text styles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elpx.adobe.com/in/illustrator.html" TargetMode="External"/><Relationship Id="rId3" Type="http://schemas.openxmlformats.org/officeDocument/2006/relationships/hyperlink" Target="http://design.tutsplus.com/" TargetMode="External"/><Relationship Id="rId4" Type="http://schemas.openxmlformats.org/officeDocument/2006/relationships/hyperlink" Target="http://www.lynda.com/in/Illustrator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facebook.com/sdslabs" TargetMode="External"/><Relationship Id="rId3" Type="http://schemas.openxmlformats.org/officeDocument/2006/relationships/hyperlink" Target="http://chat.sdslabs.co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1524000" y="1363077"/>
            <a:ext cx="9144000" cy="2387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WHAT IS DESIGN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3197033" y="3757929"/>
            <a:ext cx="57979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https://www.pinterest.com/pin/355362226823109423/</a:t>
            </a:r>
          </a:p>
        </p:txBody>
      </p:sp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-1"/>
            <a:ext cx="10287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7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68341" y="-2871590"/>
            <a:ext cx="17387321" cy="978039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5572882" y="709929"/>
            <a:ext cx="1350011" cy="47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Layers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82" name="Screen Shot 2015-10-15 at 6.41.4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145454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85" name="Screen Shot 2015-10-15 at 6.42.1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88" name="Screen Shot 2015-10-15 at 6.42.4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91" name="Screen Shot 2015-10-15 at 6.43.0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373"/>
            <a:ext cx="10782301" cy="685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94" name="Screen Shot 2015-10-15 at 6.43.1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97" name="Screen Shot 2015-10-15 at 6.43.4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00" name="Screen Shot 2015-10-15 at 6.44.1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03" name="Screen Shot 2015-10-15 at 6.44.25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-485"/>
            <a:ext cx="10782301" cy="6858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xfrm>
            <a:off x="789647" y="2253761"/>
            <a:ext cx="10515601" cy="33042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Design is what links creativity and innovation. It shapes ideas to become practical and attractive propositions for users or customers.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06" name="Screen Shot 2015-10-15 at 6.44.5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09" name="Screen Shot 2015-10-15 at 6.45.1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2" name="Screen Shot 2015-10-15 at 6.47.5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5" name="Screen Shot 2015-10-15 at 6.48.0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8" name="Screen Shot 2015-10-15 at 6.48.5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21" name="Screen Shot 2015-10-15 at 6.49.1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24" name="Screen Shot 2015-10-15 at 6.49.4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27" name="Screen Shot 2015-10-15 at 6.49.5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2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30" name="Screen Shot 2015-10-15 at 6.50.0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33" name="Screen Shot 2015-10-15 at 6.50.2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2756569" y="2896542"/>
            <a:ext cx="6678862" cy="10649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Types of Design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36" name="Screen Shot 2015-10-15 at 6.50.2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39" name="Screen Shot 2015-10-15 at 6.50.4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42" name="Screen Shot 2015-10-15 at 6.50.5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45" name="Screen Shot 2015-10-15 at 6.51.1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-1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48" name="Screen Shot 2015-10-15 at 6.51.2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51" name="Screen Shot 2015-10-15 at 6.51.35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11" y="0"/>
            <a:ext cx="1078077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54" name="lect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64651" y="-1"/>
            <a:ext cx="1852130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57" name="Shape 157"/>
          <p:cNvSpPr/>
          <p:nvPr>
            <p:ph type="title" idx="4294967295"/>
          </p:nvPr>
        </p:nvSpPr>
        <p:spPr>
          <a:xfrm>
            <a:off x="550496" y="-352743"/>
            <a:ext cx="10515601" cy="28527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RESOURCES</a:t>
            </a:r>
          </a:p>
        </p:txBody>
      </p:sp>
      <p:sp>
        <p:nvSpPr>
          <p:cNvPr id="158" name="Shape 158"/>
          <p:cNvSpPr/>
          <p:nvPr/>
        </p:nvSpPr>
        <p:spPr>
          <a:xfrm>
            <a:off x="746882" y="3249929"/>
            <a:ext cx="38539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helpx.adobe.com/in/illustrator.html</a:t>
            </a:r>
          </a:p>
        </p:txBody>
      </p:sp>
      <p:sp>
        <p:nvSpPr>
          <p:cNvPr id="159" name="Shape 159"/>
          <p:cNvSpPr/>
          <p:nvPr/>
        </p:nvSpPr>
        <p:spPr>
          <a:xfrm>
            <a:off x="746882" y="3757929"/>
            <a:ext cx="30350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http://design.tutsplus.com/</a:t>
            </a:r>
          </a:p>
        </p:txBody>
      </p:sp>
      <p:sp>
        <p:nvSpPr>
          <p:cNvPr id="160" name="Shape 160"/>
          <p:cNvSpPr/>
          <p:nvPr/>
        </p:nvSpPr>
        <p:spPr>
          <a:xfrm>
            <a:off x="746882" y="4358005"/>
            <a:ext cx="39410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http://www.lynda.com/in/Illustrator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63" name="Shape 163"/>
          <p:cNvSpPr/>
          <p:nvPr>
            <p:ph type="title" idx="4294967295"/>
          </p:nvPr>
        </p:nvSpPr>
        <p:spPr>
          <a:xfrm>
            <a:off x="550496" y="-352743"/>
            <a:ext cx="10515601" cy="28527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THANK YOU</a:t>
            </a:r>
          </a:p>
        </p:txBody>
      </p:sp>
      <p:sp>
        <p:nvSpPr>
          <p:cNvPr id="164" name="Shape 164"/>
          <p:cNvSpPr/>
          <p:nvPr/>
        </p:nvSpPr>
        <p:spPr>
          <a:xfrm>
            <a:off x="550496" y="2914887"/>
            <a:ext cx="10515601" cy="2852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lnSpc>
                <a:spcPct val="90000"/>
              </a:lnSpc>
            </a:pPr>
            <a:r>
              <a:rPr sz="2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dobe 고딕 Std B"/>
                <a:ea typeface="Adobe 고딕 Std B"/>
                <a:cs typeface="Adobe 고딕 Std B"/>
                <a:sym typeface="Adobe 고딕 Std B"/>
                <a:hlinkClick r:id="rId2" invalidUrl="" action="" tgtFrame="" tooltip="" history="1" highlightClick="0" endSnd="0"/>
              </a:rPr>
              <a:t>facebook.com/sdslabs</a:t>
            </a:r>
            <a:endParaRPr sz="2400">
              <a:solidFill>
                <a:srgbClr val="3F97F9"/>
              </a:solidFill>
              <a:latin typeface="Adobe 고딕 Std B"/>
              <a:ea typeface="Adobe 고딕 Std B"/>
              <a:cs typeface="Adobe 고딕 Std B"/>
              <a:sym typeface="Adobe 고딕 Std B"/>
            </a:endParaRPr>
          </a:p>
          <a:p>
            <a:pPr lvl="0">
              <a:lnSpc>
                <a:spcPct val="90000"/>
              </a:lnSpc>
            </a:pPr>
            <a:r>
              <a:rPr sz="2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dobe 고딕 Std B"/>
                <a:ea typeface="Adobe 고딕 Std B"/>
                <a:cs typeface="Adobe 고딕 Std B"/>
                <a:sym typeface="Adobe 고딕 Std B"/>
                <a:hlinkClick r:id="rId3" invalidUrl="" action="" tgtFrame="" tooltip="" history="1" highlightClick="0" endSnd="0"/>
              </a:rPr>
              <a:t>chat.sdslabs.co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620835" y="3398056"/>
            <a:ext cx="10515601" cy="2852738"/>
          </a:xfrm>
          <a:prstGeom prst="rect">
            <a:avLst/>
          </a:prstGeom>
        </p:spPr>
        <p:txBody>
          <a:bodyPr/>
          <a:lstStyle/>
          <a:p>
            <a:pPr lvl="4">
              <a:defRPr sz="1800"/>
            </a:pPr>
            <a:r>
              <a:rPr sz="6000"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rPr>
              <a:t>Product Design</a:t>
            </a:r>
          </a:p>
        </p:txBody>
      </p:sp>
      <p:pic>
        <p:nvPicPr>
          <p:cNvPr id="56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871" y="253999"/>
            <a:ext cx="7508930" cy="4693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137583" y="3047471"/>
            <a:ext cx="10515601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Fashion Design</a:t>
            </a:r>
          </a:p>
        </p:txBody>
      </p:sp>
      <p:pic>
        <p:nvPicPr>
          <p:cNvPr id="59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4458" y="220133"/>
            <a:ext cx="5180494" cy="6081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606766" y="3261518"/>
            <a:ext cx="10515601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Multimedia and animation</a:t>
            </a:r>
          </a:p>
        </p:txBody>
      </p:sp>
      <p:pic>
        <p:nvPicPr>
          <p:cNvPr id="6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9293" y="222911"/>
            <a:ext cx="9201274" cy="3517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522360" y="3231784"/>
            <a:ext cx="10515601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Graphic Design</a:t>
            </a:r>
          </a:p>
        </p:txBody>
      </p:sp>
      <p:pic>
        <p:nvPicPr>
          <p:cNvPr id="6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465" y="-1"/>
            <a:ext cx="7183988" cy="4488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592698" y="3486174"/>
            <a:ext cx="10515601" cy="2852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97F9"/>
                </a:solidFill>
                <a:latin typeface="ADAM.CG PRO"/>
                <a:ea typeface="ADAM.CG PRO"/>
                <a:cs typeface="ADAM.CG PRO"/>
                <a:sym typeface="ADAM.CG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97F9"/>
                </a:solidFill>
              </a:rPr>
              <a:t>Web Design</a:t>
            </a:r>
          </a:p>
        </p:txBody>
      </p:sp>
      <p:pic>
        <p:nvPicPr>
          <p:cNvPr id="68" name="Screen Shot 2015-10-14 at 9.33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4226" y="0"/>
            <a:ext cx="9052082" cy="5453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785" y="0"/>
            <a:ext cx="1029843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5460999" y="3096630"/>
            <a:ext cx="1270001" cy="1238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2" name="Shape 72"/>
          <p:cNvSpPr/>
          <p:nvPr/>
        </p:nvSpPr>
        <p:spPr>
          <a:xfrm>
            <a:off x="5670249" y="3406563"/>
            <a:ext cx="84887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and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